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udio/unknown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273" r:id="rId3"/>
    <p:sldId id="274" r:id="rId4"/>
    <p:sldId id="266" r:id="rId5"/>
    <p:sldId id="267" r:id="rId6"/>
    <p:sldId id="256" r:id="rId7"/>
    <p:sldId id="268" r:id="rId8"/>
    <p:sldId id="257" r:id="rId9"/>
    <p:sldId id="269" r:id="rId10"/>
    <p:sldId id="261" r:id="rId11"/>
    <p:sldId id="260" r:id="rId12"/>
    <p:sldId id="270" r:id="rId13"/>
    <p:sldId id="271" r:id="rId14"/>
    <p:sldId id="265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6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0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0A303-698B-4272-B0F0-C5E3B4EE8DF8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5E152-20B0-4F2C-BAA2-C517F16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95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29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29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29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C5AE-52A9-46BF-834D-B8B56F372370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92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F78-5937-4DCE-B74B-19F3BB783CD0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71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6E6-A71F-42B8-A0E3-B7333A197C35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00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C5AE-52A9-46BF-834D-B8B56F372370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1F11-6236-4615-91E3-9638E8C2844F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DB7C-53FA-4C14-B591-2B03ECEAFA9A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284-0E31-4E19-946E-3CC97AEA27ED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B0-DF1C-401E-9F68-FBD99AD7B9FE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5BB7-4586-4C25-84AF-6664EB7C806B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A880-427B-448E-AB09-7AA45CA5BD6F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D2C-DD2E-4DAA-83B8-F6ED3AD29464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1F11-6236-4615-91E3-9638E8C2844F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177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0DF3-945C-488C-BECD-0FF2644BFA7E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F78-5937-4DCE-B74B-19F3BB783CD0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6E6-A71F-42B8-A0E3-B7333A197C35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DB7C-53FA-4C14-B591-2B03ECEAFA9A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5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284-0E31-4E19-946E-3CC97AEA27ED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47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B0-DF1C-401E-9F68-FBD99AD7B9FE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60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5BB7-4586-4C25-84AF-6664EB7C806B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75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A880-427B-448E-AB09-7AA45CA5BD6F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13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D2C-DD2E-4DAA-83B8-F6ED3AD29464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02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0DF3-945C-488C-BECD-0FF2644BFA7E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11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8DB3-6925-47CB-A99B-740C644C9DDB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2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068DB3-6925-47CB-A99B-740C644C9DDB}" type="datetime1">
              <a:rPr lang="ru-RU" smtClean="0"/>
              <a:pPr/>
              <a:t>09.03.2021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3;&#1077;&#1082;&#1089;&#1072;&#1085;&#1076;&#1088;\Desktop\Masha_i_medved_-_Zaryadka_(iPlayer.fm)%20(1)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86742" cy="2286016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Занимательная математика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857752" y="5357826"/>
            <a:ext cx="4071966" cy="12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t="-4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41371" y="2525486"/>
            <a:ext cx="45611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- загадки</a:t>
            </a:r>
          </a:p>
        </p:txBody>
      </p:sp>
    </p:spTree>
    <p:extLst>
      <p:ext uri="{BB962C8B-B14F-4D97-AF65-F5344CB8AC3E}">
        <p14:creationId xmlns:p14="http://schemas.microsoft.com/office/powerpoint/2010/main" xmlns="" val="3876839999"/>
      </p:ext>
    </p:extLst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65126"/>
            <a:ext cx="8167007" cy="1325563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- ловушки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Содержимое 4" descr="http://warrex.net/uploads/posts/2010-10/1288263087_vyqpmx8l3yilwzc.jpe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19943"/>
            <a:ext cx="9144000" cy="51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17172" y="718457"/>
            <a:ext cx="63572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На берёзе росло 90 яблок. Подул сильный ветер и 20 яблок упало.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Сколько яблок осталось на берёзе?</a:t>
            </a:r>
          </a:p>
          <a:p>
            <a:endParaRPr lang="ru-RU" sz="1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8658" y="103414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79570" y="957944"/>
            <a:ext cx="2177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95399" y="1326609"/>
            <a:ext cx="5671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На ветке сидело 5 воробьёв. Кот подкрался и схватил одного. Сколько воробьёв осталось сидеть на ветке?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40285" y="1611086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19200" y="2035629"/>
            <a:ext cx="52360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столе лежало 4 яблока. Одно разрезали пополам.Сколько яблок на столе?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199" y="2307771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 яблока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97429" y="2699657"/>
            <a:ext cx="51598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Лёша на дорогу в школу тратит 10 мин. Сколько он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Потратит, если пойдёт вдвоем с сестрой?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8057" y="2906486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 минут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240972" y="3363686"/>
            <a:ext cx="5246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Гусь стоит на двух лапах и весит 4 кг. Сколько он будет весить , если встанет на одну ногу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0057" y="3897086"/>
            <a:ext cx="156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кг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40971" y="4234543"/>
            <a:ext cx="56605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Зажгли 7 свечей, 2 погасло. Сколько свечей осталось?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1" y="4637315"/>
            <a:ext cx="197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 , остальные догорели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7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2" grpId="0"/>
      <p:bldP spid="20482" grpId="0"/>
      <p:bldP spid="14" grpId="0"/>
      <p:bldP spid="20483" grpId="0"/>
      <p:bldP spid="16" grpId="0"/>
      <p:bldP spid="2048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062" y="6177394"/>
            <a:ext cx="409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367F"/>
                </a:solidFill>
              </a:rPr>
              <a:t>Спасибо за внимание!</a:t>
            </a:r>
            <a:endParaRPr lang="ru-RU" sz="2800" dirty="0">
              <a:solidFill>
                <a:srgbClr val="99367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076076"/>
      </p:ext>
    </p:extLst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03345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Проверь себя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11915" y="2835294"/>
          <a:ext cx="428625" cy="490728"/>
        </p:xfrm>
        <a:graphic>
          <a:graphicData uri="http://schemas.openxmlformats.org/drawingml/2006/table">
            <a:tbl>
              <a:tblPr/>
              <a:tblGrid>
                <a:gridCol w="42862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9003" y="2900607"/>
          <a:ext cx="1624965" cy="490728"/>
        </p:xfrm>
        <a:graphic>
          <a:graphicData uri="http://schemas.openxmlformats.org/drawingml/2006/table">
            <a:tbl>
              <a:tblPr/>
              <a:tblGrid>
                <a:gridCol w="361950"/>
                <a:gridCol w="450850"/>
                <a:gridCol w="450215"/>
                <a:gridCol w="36195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95057" y="2857065"/>
          <a:ext cx="2345690" cy="490728"/>
        </p:xfrm>
        <a:graphic>
          <a:graphicData uri="http://schemas.openxmlformats.org/drawingml/2006/table">
            <a:tbl>
              <a:tblPr/>
              <a:tblGrid>
                <a:gridCol w="314960"/>
                <a:gridCol w="314960"/>
                <a:gridCol w="361950"/>
                <a:gridCol w="361950"/>
                <a:gridCol w="361950"/>
                <a:gridCol w="314960"/>
                <a:gridCol w="31496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1328057"/>
            <a:ext cx="5889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 1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60+12=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72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и                89-12 =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77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е                   56-16=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 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ш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45-2 =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43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ь                44+6=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е                    78-8=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д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60-8=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52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м                90-7=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83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м                   52+8=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а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34+23 =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57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а               46+12=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58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                  12+43=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55  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474458" y="5295465"/>
          <a:ext cx="428625" cy="490728"/>
        </p:xfrm>
        <a:graphic>
          <a:graphicData uri="http://schemas.openxmlformats.org/drawingml/2006/table">
            <a:tbl>
              <a:tblPr/>
              <a:tblGrid>
                <a:gridCol w="42862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63287" y="5337702"/>
          <a:ext cx="1639797" cy="490728"/>
        </p:xfrm>
        <a:graphic>
          <a:graphicData uri="http://schemas.openxmlformats.org/drawingml/2006/table">
            <a:tbl>
              <a:tblPr/>
              <a:tblGrid>
                <a:gridCol w="365254"/>
                <a:gridCol w="454965"/>
                <a:gridCol w="454324"/>
                <a:gridCol w="365254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366498" y="5251922"/>
          <a:ext cx="2345690" cy="490728"/>
        </p:xfrm>
        <a:graphic>
          <a:graphicData uri="http://schemas.openxmlformats.org/drawingml/2006/table">
            <a:tbl>
              <a:tblPr/>
              <a:tblGrid>
                <a:gridCol w="314960"/>
                <a:gridCol w="314960"/>
                <a:gridCol w="361950"/>
                <a:gridCol w="361950"/>
                <a:gridCol w="361950"/>
                <a:gridCol w="314960"/>
                <a:gridCol w="31496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51946" y="3548743"/>
            <a:ext cx="5541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 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80+13=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73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и                49-15 =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е               60-26=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ш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37-6 =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31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ь                27+3=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е               65-5=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д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50-3=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47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м               80-4=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76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м               87+3=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90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а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47+32 =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79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а               52+21=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73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              32+26=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58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" name="Рисунок 2" descr="http://img11.nnm.me/0/c/e/c/e/00ec38db8c8d1fd9cf60ab5cfb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92" y="0"/>
            <a:ext cx="7998689" cy="65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Содержимое 4" descr="https://i.ytimg.com/vi/VsegoW-hSsc/maxresdefaul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38544"/>
            <a:ext cx="9144000" cy="69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42103" y="855406"/>
            <a:ext cx="3315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По  </a:t>
            </a:r>
            <a:r>
              <a:rPr lang="ru-RU" sz="9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 л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32305" y="1021847"/>
            <a:ext cx="9765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190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</a:t>
            </a:r>
            <a:endParaRPr lang="ru-RU" b="1" dirty="0">
              <a:ln w="1905">
                <a:solidFill>
                  <a:schemeClr val="tx1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28800" y="2890684"/>
            <a:ext cx="2371384" cy="155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6600"/>
                </a:solidFill>
              </a:rPr>
              <a:t>100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6600"/>
                </a:solidFill>
              </a:rPr>
              <a:t> лб</a:t>
            </a:r>
            <a:endParaRPr lang="ru-RU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70443" y="3246045"/>
            <a:ext cx="15985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</a:t>
            </a: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</a:t>
            </a:r>
            <a:endParaRPr lang="ru-RU" b="1" dirty="0">
              <a:ln w="1905">
                <a:solidFill>
                  <a:schemeClr val="tx1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8029" y="2394857"/>
            <a:ext cx="1643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подвал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5771" y="2492828"/>
            <a:ext cx="1262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0057" y="4376057"/>
            <a:ext cx="185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столб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9714" y="4474029"/>
            <a:ext cx="2177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7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17914" y="1034143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Шутка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Ловушки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7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93308" y="2691711"/>
            <a:ext cx="43965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367F"/>
                </a:solidFill>
                <a:latin typeface="Times New Roman" pitchFamily="18" charset="0"/>
                <a:cs typeface="Times New Roman" pitchFamily="18" charset="0"/>
              </a:rPr>
              <a:t>Задачи - шутки</a:t>
            </a:r>
            <a:endParaRPr lang="ru-RU" sz="4400" b="1" dirty="0">
              <a:solidFill>
                <a:srgbClr val="99367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masha-i-medved.net/wp-content/gallery/novie/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5968" y="-5018314"/>
            <a:ext cx="5991496" cy="3744685"/>
          </a:xfrm>
          <a:prstGeom prst="rect">
            <a:avLst/>
          </a:prstGeom>
          <a:noFill/>
        </p:spPr>
      </p:pic>
      <p:pic>
        <p:nvPicPr>
          <p:cNvPr id="7" name="Рисунок 6" descr="http://masha-i-medved.net/wp-content/gallery/novie/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3786" y="3571195"/>
            <a:ext cx="4038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8526103"/>
      </p:ext>
    </p:extLst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 descr="http://www.sport-cl.ru/prefix/aa2248a2dbfd7e41f8857dafdfa2229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5057" y="279316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</p:txBody>
      </p:sp>
      <p:pic>
        <p:nvPicPr>
          <p:cNvPr id="5" name="Masha_i_medved_-_Zaryadka_(iPlayer.f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78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3)">
                                      <p:cBhvr>
                                        <p:cTn id="13" dur="142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2c974bf0eed8eba85fdaa112f6704b49f8fbc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319</TotalTime>
  <Words>312</Words>
  <Application>Microsoft Office PowerPoint</Application>
  <PresentationFormat>Экран (4:3)</PresentationFormat>
  <Paragraphs>107</Paragraphs>
  <Slides>13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Поток</vt:lpstr>
      <vt:lpstr>Занимательная математика</vt:lpstr>
      <vt:lpstr>Проверь себя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Задачи - ловушки</vt:lpstr>
      <vt:lpstr>Слайд 12</vt:lpstr>
      <vt:lpstr>Слайд 13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Александр</cp:lastModifiedBy>
  <cp:revision>61</cp:revision>
  <dcterms:created xsi:type="dcterms:W3CDTF">2015-07-03T14:09:28Z</dcterms:created>
  <dcterms:modified xsi:type="dcterms:W3CDTF">2021-03-09T17:35:31Z</dcterms:modified>
</cp:coreProperties>
</file>